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58" r:id="rId5"/>
    <p:sldId id="259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4C2C4"/>
    <a:srgbClr val="A6B1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C7DCE-0390-4077-A8A9-C5E301E7FA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8AC8BA-D489-4511-A085-48990AAB07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EC1A3A-6A30-4983-9A6C-424D665324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F18D6-F896-497B-8E65-BF4DFA77565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31E317-78B8-4BA4-BABB-2D71C0636B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A582C9-7E60-4DD7-AA42-A8E2F0F82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AD081-A24C-4FFB-A9DD-74910FD1F7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12355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94C3B-2B04-4C78-8997-58FE24B8B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3509ED-EFED-4BBC-9341-B507981337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75031B-161B-4794-A2CE-8C0D9863A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F18D6-F896-497B-8E65-BF4DFA77565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4A49F8-6FD9-4452-A445-2165B2C8F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F4A2DA-FE16-4A4C-A336-28A531AEE9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AD081-A24C-4FFB-A9DD-74910FD1F7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193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9CA4F-F44B-408C-817B-67F067D25C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AC8F8B-2642-4932-BC4A-B92603F301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405933-6297-4BDB-A3F2-D6FC1A2BB4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F18D6-F896-497B-8E65-BF4DFA77565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8A9EC-C903-474E-9CA9-438695F2B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D03486-A136-4316-9719-21443496A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AD081-A24C-4FFB-A9DD-74910FD1F7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086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933B7-0A45-4B04-85EC-CB34A68B99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07CCCC-432B-4309-B447-A8F4CE7E07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849980-2FD4-496F-BD59-654A29467C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7157A7-D684-4EFB-8E05-696D445884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F18D6-F896-497B-8E65-BF4DFA77565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74DDEF-D550-4775-825B-07C713EFB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86119D-A490-4395-AA4C-08A5CCC4C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AD081-A24C-4FFB-A9DD-74910FD1F7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462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96153-CF56-4455-84C5-555BD9C60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9EAF10-248E-469A-ABC2-F706CF0651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B6AC47-4EAE-4789-A1F4-DCFF92C1E4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5F23AE-76D8-42C7-A102-80432DB0EB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AF67E04-B337-458F-83ED-5C00B89D96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E82E95-63FB-46AF-ACAE-2137BC57B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F18D6-F896-497B-8E65-BF4DFA77565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006BD46-8B6E-4839-A0A4-9DB8DAC7C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F47A2D8-FC1D-4163-BB3D-3520007E9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AD081-A24C-4FFB-A9DD-74910FD1F7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630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77F28-D978-49AE-83E0-1E30013AD2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AA3B1E-7FC4-40DB-BBCD-6F878D9D5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F18D6-F896-497B-8E65-BF4DFA77565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AABF0F-7E97-4772-B274-C00D701E6C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BC0A39-931B-48E9-A1E8-686F1E44C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AD081-A24C-4FFB-A9DD-74910FD1F7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4142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CAE314D-D0C4-4E3A-BF1A-409E990C7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F18D6-F896-497B-8E65-BF4DFA77565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8EDB23C-4D97-499F-9876-6BB84F609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2A79D1-7FD4-4625-95D2-D4CEE5815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AD081-A24C-4FFB-A9DD-74910FD1F7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113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BE1C3C-9C81-4FD3-80BF-20F28D936E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162C4B-0755-4A2F-A419-C393F9B852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1D7864-1070-448D-99D8-AE33A2DAAC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1EF500-4E67-41D9-930E-48DF3A255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F18D6-F896-497B-8E65-BF4DFA77565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E75400-D9DE-411C-936B-84F736C27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1D6F41-36F4-4F62-A6E2-3D5C4BC0C5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AD081-A24C-4FFB-A9DD-74910FD1F7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711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914C8C-1DE4-4549-9252-25FFAF9CE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1DFA679-1DE1-4B61-8FE3-076E3F9F954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FFE77C-D6B5-4FEF-9500-C69DA2C9F7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82E97B-7F82-48A8-A560-4E61BA7D7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F18D6-F896-497B-8E65-BF4DFA77565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59830E-1C55-442C-91D2-9737022AC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A447E9-A7B7-44C5-ABB6-F972B6F63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AD081-A24C-4FFB-A9DD-74910FD1F7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689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17FCD9-24F2-41AE-B352-60CA1E13F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F90749-EA78-4258-839A-73247D075F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AEE902-55C1-4668-9939-6A73B0ADB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F18D6-F896-497B-8E65-BF4DFA77565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94E1CC-FD61-4C9D-8BB5-2E44D6FB0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A7FCE2-4AFA-41BD-9FA8-85A8E4439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AD081-A24C-4FFB-A9DD-74910FD1F7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7660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202A8CD-5D1F-4789-AE18-0E41FA6549C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579FEA5-8AF4-4AEE-98E5-2772B5C76A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D12BA3-2E4B-4D13-B41A-A25DD37FF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F18D6-F896-497B-8E65-BF4DFA77565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76DA4E-EDAC-4EE4-8A0B-9A2619664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481AF9-B2AB-49B4-8B4D-8D4378D43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AD081-A24C-4FFB-A9DD-74910FD1F7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290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48F7523-F983-4E2A-9873-D6BCAFFAB7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9F5E54-C13A-49E9-BDC1-8AC3DEF5E2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47779B-E713-42F6-B108-264B8050FB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F18D6-F896-497B-8E65-BF4DFA77565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93CE02-E11A-4B5E-80A8-D9F0FD2E22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23A7B9-E15A-402F-B823-3D25119512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AD081-A24C-4FFB-A9DD-74910FD1F7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546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598D4D-DE00-405B-AD8B-48E7708A1E0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Reception work Internet Safety Day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134CA2-97E5-4BB6-BC2F-4D5A2FCB1EB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9214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D7207A9-0C23-4378-98BA-7B8C3A1D99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7690" y="2047609"/>
            <a:ext cx="6444386" cy="420138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9B953BC7-F38F-4293-A9F8-0B8BC2F8F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075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B953BC7-F38F-4293-A9F8-0B8BC2F8F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A4F54B4-051B-4CFD-8C22-030C690ABB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763" y="1445651"/>
            <a:ext cx="6959783" cy="5047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3248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B953BC7-F38F-4293-A9F8-0B8BC2F8F9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7006"/>
            <a:ext cx="10515600" cy="1325563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D739E67-6BAE-429C-8BBA-72EC6E2E2B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0139" y="1482569"/>
            <a:ext cx="7098186" cy="4891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1768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B953BC7-F38F-4293-A9F8-0B8BC2F8F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61511-1E98-4A9B-94CC-1F18BBC7C6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4331156" y="830356"/>
            <a:ext cx="4184511" cy="6151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1384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B953BC7-F38F-4293-A9F8-0B8BC2F8F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38B8B3F-6C11-465D-8116-B0F62B5416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761" y="1690688"/>
            <a:ext cx="6815885" cy="4946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4814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B953BC7-F38F-4293-A9F8-0B8BC2F8F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Numberblocks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27E13FE-F8C0-45A9-BB88-BDF3E9693E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8912" y="2458778"/>
            <a:ext cx="5203961" cy="3793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2472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B953BC7-F38F-4293-A9F8-0B8BC2F8F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1EB220F-DFD4-4B44-80D1-3801A173CB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1175" y="301841"/>
            <a:ext cx="4831062" cy="6191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2153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B953BC7-F38F-4293-A9F8-0B8BC2F8F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D12B1F-A5F4-4DA1-AE60-2C659ABE4E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9336" y="1023602"/>
            <a:ext cx="7686947" cy="515525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1E26E29-8BAB-494D-88F4-396A8C3A4F8C}"/>
              </a:ext>
            </a:extLst>
          </p:cNvPr>
          <p:cNvSpPr txBox="1"/>
          <p:nvPr/>
        </p:nvSpPr>
        <p:spPr>
          <a:xfrm>
            <a:off x="8140823" y="4918229"/>
            <a:ext cx="2006354" cy="648070"/>
          </a:xfrm>
          <a:prstGeom prst="rect">
            <a:avLst/>
          </a:prstGeom>
          <a:solidFill>
            <a:srgbClr val="B4C2C4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55185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6</Words>
  <Application>Microsoft Office PowerPoint</Application>
  <PresentationFormat>Widescreen</PresentationFormat>
  <Paragraphs>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Reception work Internet Safety Day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Numberblocks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Woodward</dc:creator>
  <cp:lastModifiedBy>Aoife Greaves</cp:lastModifiedBy>
  <cp:revision>5</cp:revision>
  <dcterms:created xsi:type="dcterms:W3CDTF">2021-02-09T14:48:17Z</dcterms:created>
  <dcterms:modified xsi:type="dcterms:W3CDTF">2021-02-09T16:03:49Z</dcterms:modified>
</cp:coreProperties>
</file>